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689152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4-9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046" y="24891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508771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21192</TotalTime>
  <Words>584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4150</cp:revision>
  <cp:lastPrinted>2021-10-14T11:15:53Z</cp:lastPrinted>
  <dcterms:created xsi:type="dcterms:W3CDTF">2018-03-27T06:03:00Z</dcterms:created>
  <dcterms:modified xsi:type="dcterms:W3CDTF">2026-03-27T07:10:58Z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