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372"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638371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smtClean="0">
                <a:latin typeface="Times New Roman" panose="02020603050405020304" pitchFamily="18" charset="0"/>
                <a:cs typeface="Times New Roman" panose="02020603050405020304" pitchFamily="18" charset="0"/>
              </a:rPr>
              <a:t>2</a:t>
            </a:r>
            <a:r>
              <a:rPr lang="en-US" altLang="ru-RU" sz="1200" b="1" dirty="0">
                <a:latin typeface="Times New Roman" panose="02020603050405020304" pitchFamily="18" charset="0"/>
                <a:cs typeface="Times New Roman" panose="02020603050405020304" pitchFamily="18" charset="0"/>
              </a:rPr>
              <a:t>7</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750228117"/>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en-US"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lvl="0"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болады.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11-13, күндіз 26-28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болады</a:t>
            </a:r>
            <a:r>
              <a:rPr lang="kk-KZ" sz="1100" dirty="0" smtClean="0">
                <a:latin typeface="Times New Roman" pitchFamily="18" charset="0"/>
                <a:cs typeface="Times New Roman" pitchFamily="18" charset="0"/>
              </a:rPr>
              <a:t>.</a:t>
            </a:r>
            <a:endParaRPr lang="ru-RU" sz="1100" dirty="0" smtClean="0">
              <a:latin typeface="Times New Roman" pitchFamily="18" charset="0"/>
              <a:cs typeface="Times New Roman" pitchFamily="18" charset="0"/>
            </a:endParaRP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en-US"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болады. </a:t>
            </a:r>
            <a:r>
              <a:rPr lang="kk-KZ" sz="1100" dirty="0" smtClean="0">
                <a:latin typeface="Times New Roman" pitchFamily="18" charset="0"/>
                <a:cs typeface="Times New Roman" pitchFamily="18" charset="0"/>
              </a:rPr>
              <a:t>Солтүстік-шығыстан жел соғады, күші 5-10 м/с. Ауа температурасы түнде </a:t>
            </a:r>
            <a:r>
              <a:rPr lang="kk-KZ" sz="1100" dirty="0" smtClean="0">
                <a:latin typeface="Times New Roman" pitchFamily="18" charset="0"/>
                <a:cs typeface="Times New Roman" pitchFamily="18" charset="0"/>
              </a:rPr>
              <a:t>11-13 жылы </a:t>
            </a:r>
            <a:r>
              <a:rPr lang="kk-KZ" sz="1100" dirty="0" smtClean="0">
                <a:latin typeface="Times New Roman" pitchFamily="18" charset="0"/>
                <a:cs typeface="Times New Roman" pitchFamily="18" charset="0"/>
              </a:rPr>
              <a:t>болады.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14280</TotalTime>
  <Words>565</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4101</cp:revision>
  <cp:lastPrinted>2021-07-01T03:56:27Z</cp:lastPrinted>
  <dcterms:created xsi:type="dcterms:W3CDTF">2018-03-27T06:03:00Z</dcterms:created>
  <dcterms:modified xsi:type="dcterms:W3CDTF">2026-03-27T07:07:39Z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