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9489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Тұман. Солтүстік-шығыстан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күші 4-9  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 тұман.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43659"/>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24021</TotalTime>
  <Words>647</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4527</cp:revision>
  <cp:lastPrinted>2021-07-01T03:56:27Z</cp:lastPrinted>
  <dcterms:created xsi:type="dcterms:W3CDTF">2018-03-27T06:03:00Z</dcterms:created>
  <dcterms:modified xsi:type="dcterms:W3CDTF">2026-03-27T07:02:18Z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