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70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055915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86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11904190"/>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28 </a:t>
            </a:r>
            <a:r>
              <a:rPr lang="kk-KZ" altLang="ru-RU" sz="1100" b="1" dirty="0" smtClean="0">
                <a:latin typeface="Times New Roman" panose="02020603050405020304" pitchFamily="18" charset="0"/>
                <a:cs typeface="Times New Roman" panose="02020603050405020304" pitchFamily="18" charset="0"/>
              </a:rPr>
              <a:t>наурызға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27 </a:t>
            </a:r>
            <a:r>
              <a:rPr lang="kk-KZ" altLang="ru-RU" sz="1100" b="1" dirty="0" smtClean="0">
                <a:latin typeface="Times New Roman" panose="02020603050405020304" pitchFamily="18" charset="0"/>
                <a:cs typeface="Times New Roman" panose="02020603050405020304" pitchFamily="18" charset="0"/>
              </a:rPr>
              <a:t>наурыз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28 </a:t>
            </a:r>
            <a:r>
              <a:rPr lang="ru-RU" altLang="ru-RU" sz="1100" b="1" dirty="0" err="1" smtClean="0">
                <a:latin typeface="Times New Roman" panose="02020603050405020304" pitchFamily="18" charset="0"/>
                <a:cs typeface="Times New Roman" panose="02020603050405020304" pitchFamily="18" charset="0"/>
              </a:rPr>
              <a:t>наурыз</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just"/>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Көшпелі</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ru-RU" sz="1100" dirty="0">
                <a:latin typeface="Times New Roman" panose="02020603050405020304" pitchFamily="18" charset="0"/>
                <a:cs typeface="Times New Roman" panose="02020603050405020304" pitchFamily="18" charset="0"/>
              </a:rPr>
              <a:t>, </a:t>
            </a:r>
            <a:r>
              <a:rPr lang="kk-KZ" sz="1100" dirty="0">
                <a:latin typeface="Times New Roman" pitchFamily="18" charset="0"/>
                <a:cs typeface="Times New Roman" pitchFamily="18" charset="0"/>
              </a:rPr>
              <a:t>жауын-шашынсыз</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Түнде</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және</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таңертең</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a:t>
            </a:r>
            <a:r>
              <a:rPr lang="ru-RU" sz="1100" dirty="0" err="1" smtClean="0">
                <a:latin typeface="Times New Roman" panose="02020603050405020304" pitchFamily="18" charset="0"/>
                <a:cs typeface="Times New Roman" panose="02020603050405020304" pitchFamily="18" charset="0"/>
              </a:rPr>
              <a:t>ұман</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солт</a:t>
            </a:r>
            <a:r>
              <a:rPr lang="kk-KZ" sz="1100" dirty="0" smtClean="0">
                <a:latin typeface="Times New Roman" panose="02020603050405020304" pitchFamily="18" charset="0"/>
                <a:cs typeface="Times New Roman" panose="02020603050405020304" pitchFamily="18" charset="0"/>
              </a:rPr>
              <a:t>үстік-</a:t>
            </a:r>
            <a:r>
              <a:rPr lang="ru-RU" sz="1100" dirty="0" err="1" smtClean="0">
                <a:latin typeface="Times New Roman" panose="02020603050405020304" pitchFamily="18" charset="0"/>
                <a:cs typeface="Times New Roman" panose="02020603050405020304" pitchFamily="18" charset="0"/>
              </a:rPr>
              <a:t>шығыстан</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7-12</a:t>
            </a:r>
            <a:r>
              <a:rPr lang="ru-RU" sz="1100" dirty="0" smtClean="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м/с.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2</a:t>
            </a:r>
            <a:r>
              <a:rPr lang="ru-RU" sz="1100" dirty="0" smtClean="0">
                <a:latin typeface="Times New Roman" panose="02020603050405020304" pitchFamily="18" charset="0"/>
                <a:cs typeface="Times New Roman" panose="02020603050405020304" pitchFamily="18" charset="0"/>
              </a:rPr>
              <a:t>-7, </a:t>
            </a:r>
            <a:r>
              <a:rPr lang="ru-RU" sz="1100" dirty="0" err="1">
                <a:latin typeface="Times New Roman" panose="02020603050405020304" pitchFamily="18" charset="0"/>
                <a:cs typeface="Times New Roman" panose="02020603050405020304" pitchFamily="18" charset="0"/>
              </a:rPr>
              <a:t>күндіз</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17-19 </a:t>
            </a:r>
            <a:r>
              <a:rPr lang="ru-RU" sz="1100" dirty="0">
                <a:latin typeface="Times New Roman" panose="02020603050405020304" pitchFamily="18" charset="0"/>
                <a:cs typeface="Times New Roman" panose="02020603050405020304" pitchFamily="18" charset="0"/>
              </a:rPr>
              <a:t>градус </a:t>
            </a:r>
            <a:r>
              <a:rPr lang="ru-RU" sz="1100" dirty="0" err="1">
                <a:latin typeface="Times New Roman" panose="02020603050405020304" pitchFamily="18" charset="0"/>
                <a:cs typeface="Times New Roman" panose="02020603050405020304" pitchFamily="18" charset="0"/>
              </a:rPr>
              <a:t>жылы</a:t>
            </a:r>
            <a:r>
              <a:rPr lang="ru-RU" sz="1100" dirty="0" smtClean="0">
                <a:latin typeface="Times New Roman" panose="02020603050405020304" pitchFamily="18" charset="0"/>
                <a:cs typeface="Times New Roman" panose="02020603050405020304" pitchFamily="18" charset="0"/>
              </a:rPr>
              <a:t>.</a:t>
            </a:r>
          </a:p>
          <a:p>
            <a:pPr lvl="0" algn="just"/>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29 наурызға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28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29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latin typeface="Times New Roman" panose="02020603050405020304" pitchFamily="18" charset="0"/>
                <a:cs typeface="Times New Roman" panose="02020603050405020304" pitchFamily="18" charset="0"/>
              </a:rPr>
              <a:t>Көшпелі</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kk-KZ" sz="1100" dirty="0" smtClean="0">
                <a:latin typeface="Times New Roman" pitchFamily="18" charset="0"/>
                <a:cs typeface="Times New Roman" pitchFamily="18" charset="0"/>
              </a:rPr>
              <a:t>, жауын-шашынсыз. Тұман. Жел солтүстік-шығыстан соғады, күші 5-10 м/с. Ауа температурасы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градус жылы.</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28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29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40244</TotalTime>
  <Words>573</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7412</cp:revision>
  <cp:lastPrinted>2021-07-01T03:56:27Z</cp:lastPrinted>
  <dcterms:created xsi:type="dcterms:W3CDTF">2018-03-27T06:03:00Z</dcterms:created>
  <dcterms:modified xsi:type="dcterms:W3CDTF">2026-03-27T06:06:42Z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