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4799345"/>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27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solidFill>
                  <a:srgbClr val="FF0000"/>
                </a:solidFill>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9-14, түнде екпіні 15-20 м/с. Ауа температурасы түнде  15-17 градус аяз, күндіз 11-13 градус аяз.</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a:t>
            </a:r>
            <a:r>
              <a:rPr lang="en-US"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solidFill>
                  <a:srgbClr val="FF0000"/>
                </a:solidFill>
                <a:latin typeface="Times New Roman" panose="02020603050405020304" pitchFamily="18" charset="0"/>
                <a:cs typeface="Times New Roman" panose="02020603050405020304" pitchFamily="18" charset="0"/>
              </a:rPr>
              <a:t>Көшпелі</a:t>
            </a:r>
            <a:r>
              <a:rPr lang="ru-RU" sz="1150" dirty="0" smtClean="0">
                <a:solidFill>
                  <a:srgbClr val="FF0000"/>
                </a:solidFill>
                <a:latin typeface="Times New Roman" panose="02020603050405020304" pitchFamily="18" charset="0"/>
                <a:cs typeface="Times New Roman" panose="02020603050405020304" pitchFamily="18" charset="0"/>
              </a:rPr>
              <a:t> </a:t>
            </a:r>
            <a:r>
              <a:rPr lang="ru-RU" sz="1150" dirty="0" err="1" smtClean="0">
                <a:solidFill>
                  <a:srgbClr val="FF0000"/>
                </a:solidFill>
                <a:latin typeface="Times New Roman" panose="02020603050405020304" pitchFamily="18" charset="0"/>
                <a:cs typeface="Times New Roman" panose="02020603050405020304" pitchFamily="18" charset="0"/>
              </a:rPr>
              <a:t>бұлтты</a:t>
            </a:r>
            <a:r>
              <a:rPr lang="ru-RU" sz="1150" dirty="0" smtClean="0">
                <a:solidFill>
                  <a:srgbClr val="FF0000"/>
                </a:solidFill>
                <a:latin typeface="Times New Roman" panose="02020603050405020304" pitchFamily="18" charset="0"/>
                <a:cs typeface="Times New Roman" panose="02020603050405020304" pitchFamily="18" charset="0"/>
              </a:rPr>
              <a:t>, </a:t>
            </a:r>
            <a:r>
              <a:rPr lang="ru-RU" sz="1150" dirty="0" err="1" smtClean="0">
                <a:solidFill>
                  <a:srgbClr val="FF0000"/>
                </a:solidFill>
                <a:latin typeface="Times New Roman" panose="02020603050405020304" pitchFamily="18" charset="0"/>
                <a:cs typeface="Times New Roman" panose="02020603050405020304" pitchFamily="18" charset="0"/>
              </a:rPr>
              <a:t>қар</a:t>
            </a:r>
            <a:r>
              <a:rPr lang="ru-RU" sz="1150" dirty="0" smtClean="0">
                <a:solidFill>
                  <a:srgbClr val="FF0000"/>
                </a:solidFill>
                <a:latin typeface="Times New Roman" panose="02020603050405020304" pitchFamily="18" charset="0"/>
                <a:cs typeface="Times New Roman" panose="02020603050405020304" pitchFamily="18" charset="0"/>
              </a:rPr>
              <a:t>, </a:t>
            </a:r>
            <a:r>
              <a:rPr lang="ru-RU" sz="1150" dirty="0" err="1" smtClean="0">
                <a:solidFill>
                  <a:srgbClr val="FF0000"/>
                </a:solidFill>
                <a:latin typeface="Times New Roman" panose="02020603050405020304" pitchFamily="18" charset="0"/>
                <a:cs typeface="Times New Roman" panose="02020603050405020304" pitchFamily="18" charset="0"/>
              </a:rPr>
              <a:t>бұрқасын</a:t>
            </a:r>
            <a:r>
              <a:rPr lang="ru-RU" sz="1150" dirty="0" smtClean="0">
                <a:solidFill>
                  <a:srgbClr val="FF0000"/>
                </a:solidFill>
                <a:latin typeface="Times New Roman" panose="02020603050405020304" pitchFamily="18" charset="0"/>
                <a:cs typeface="Times New Roman" panose="02020603050405020304" pitchFamily="18" charset="0"/>
              </a:rPr>
              <a:t>. </a:t>
            </a:r>
            <a:r>
              <a:rPr lang="ru-RU" sz="1150" dirty="0" err="1" smtClean="0">
                <a:solidFill>
                  <a:srgbClr val="FF0000"/>
                </a:solidFill>
                <a:latin typeface="Times New Roman" panose="02020603050405020304" pitchFamily="18" charset="0"/>
                <a:cs typeface="Times New Roman" panose="02020603050405020304" pitchFamily="18" charset="0"/>
              </a:rPr>
              <a:t>Оңтүстік-батыстан</a:t>
            </a:r>
            <a:r>
              <a:rPr lang="ru-RU" sz="1150" dirty="0" smtClean="0">
                <a:solidFill>
                  <a:srgbClr val="FF0000"/>
                </a:solidFill>
                <a:latin typeface="Times New Roman" panose="02020603050405020304" pitchFamily="18" charset="0"/>
                <a:cs typeface="Times New Roman" panose="02020603050405020304" pitchFamily="18" charset="0"/>
              </a:rPr>
              <a:t> </a:t>
            </a:r>
            <a:r>
              <a:rPr lang="ru-RU" sz="1150" dirty="0" err="1" smtClean="0">
                <a:solidFill>
                  <a:srgbClr val="FF0000"/>
                </a:solidFill>
                <a:latin typeface="Times New Roman" panose="02020603050405020304" pitchFamily="18" charset="0"/>
                <a:cs typeface="Times New Roman" panose="02020603050405020304" pitchFamily="18" charset="0"/>
              </a:rPr>
              <a:t>жел</a:t>
            </a:r>
            <a:r>
              <a:rPr lang="ru-RU" sz="1150" dirty="0" smtClean="0">
                <a:solidFill>
                  <a:srgbClr val="FF0000"/>
                </a:solidFill>
                <a:latin typeface="Times New Roman" panose="02020603050405020304" pitchFamily="18" charset="0"/>
                <a:cs typeface="Times New Roman" panose="02020603050405020304" pitchFamily="18" charset="0"/>
              </a:rPr>
              <a:t> </a:t>
            </a:r>
            <a:r>
              <a:rPr lang="ru-RU" sz="1150" dirty="0" err="1" smtClean="0">
                <a:solidFill>
                  <a:srgbClr val="FF0000"/>
                </a:solidFill>
                <a:latin typeface="Times New Roman" panose="02020603050405020304" pitchFamily="18" charset="0"/>
                <a:cs typeface="Times New Roman" panose="02020603050405020304" pitchFamily="18" charset="0"/>
              </a:rPr>
              <a:t>соғады</a:t>
            </a:r>
            <a:r>
              <a:rPr lang="ru-RU" sz="1150" dirty="0" smtClean="0">
                <a:solidFill>
                  <a:srgbClr val="FF0000"/>
                </a:solidFill>
                <a:latin typeface="Times New Roman" panose="02020603050405020304" pitchFamily="18" charset="0"/>
                <a:cs typeface="Times New Roman" panose="02020603050405020304" pitchFamily="18" charset="0"/>
              </a:rPr>
              <a:t>, </a:t>
            </a:r>
            <a:r>
              <a:rPr lang="ru-RU" sz="1150" dirty="0" err="1" smtClean="0">
                <a:solidFill>
                  <a:srgbClr val="FF0000"/>
                </a:solidFill>
                <a:latin typeface="Times New Roman" panose="02020603050405020304" pitchFamily="18" charset="0"/>
                <a:cs typeface="Times New Roman" panose="02020603050405020304" pitchFamily="18" charset="0"/>
              </a:rPr>
              <a:t>күші</a:t>
            </a:r>
            <a:r>
              <a:rPr lang="ru-RU" sz="1150" dirty="0" smtClean="0">
                <a:solidFill>
                  <a:srgbClr val="FF0000"/>
                </a:solidFill>
                <a:latin typeface="Times New Roman" panose="02020603050405020304" pitchFamily="18" charset="0"/>
                <a:cs typeface="Times New Roman" panose="02020603050405020304" pitchFamily="18" charset="0"/>
              </a:rPr>
              <a:t> 9-14, </a:t>
            </a:r>
            <a:r>
              <a:rPr lang="ru-RU" sz="1150" dirty="0" err="1" smtClean="0">
                <a:solidFill>
                  <a:srgbClr val="FF0000"/>
                </a:solidFill>
                <a:latin typeface="Times New Roman" panose="02020603050405020304" pitchFamily="18" charset="0"/>
                <a:cs typeface="Times New Roman" panose="02020603050405020304" pitchFamily="18" charset="0"/>
              </a:rPr>
              <a:t>екпіні</a:t>
            </a:r>
            <a:r>
              <a:rPr lang="ru-RU" sz="1150" dirty="0" smtClean="0">
                <a:solidFill>
                  <a:srgbClr val="FF0000"/>
                </a:solidFill>
                <a:latin typeface="Times New Roman" panose="02020603050405020304" pitchFamily="18" charset="0"/>
                <a:cs typeface="Times New Roman" panose="02020603050405020304" pitchFamily="18" charset="0"/>
              </a:rPr>
              <a:t> 15-20 м/с. </a:t>
            </a:r>
            <a:r>
              <a:rPr lang="ru-RU" sz="1150" dirty="0" err="1" smtClean="0">
                <a:solidFill>
                  <a:srgbClr val="FF0000"/>
                </a:solidFill>
                <a:latin typeface="Times New Roman" panose="02020603050405020304" pitchFamily="18" charset="0"/>
                <a:cs typeface="Times New Roman" panose="02020603050405020304" pitchFamily="18" charset="0"/>
              </a:rPr>
              <a:t>Ауа</a:t>
            </a:r>
            <a:r>
              <a:rPr lang="ru-RU" sz="1150" dirty="0" smtClean="0">
                <a:solidFill>
                  <a:srgbClr val="FF0000"/>
                </a:solidFill>
                <a:latin typeface="Times New Roman" panose="02020603050405020304" pitchFamily="18" charset="0"/>
                <a:cs typeface="Times New Roman" panose="02020603050405020304" pitchFamily="18" charset="0"/>
              </a:rPr>
              <a:t> </a:t>
            </a:r>
            <a:r>
              <a:rPr lang="ru-RU" sz="1150" dirty="0" err="1" smtClean="0">
                <a:solidFill>
                  <a:srgbClr val="FF0000"/>
                </a:solidFill>
                <a:latin typeface="Times New Roman" panose="02020603050405020304" pitchFamily="18" charset="0"/>
                <a:cs typeface="Times New Roman" panose="02020603050405020304" pitchFamily="18" charset="0"/>
              </a:rPr>
              <a:t>температурасы</a:t>
            </a:r>
            <a:r>
              <a:rPr lang="ru-RU" sz="1150" dirty="0" smtClean="0">
                <a:solidFill>
                  <a:srgbClr val="FF0000"/>
                </a:solidFill>
                <a:latin typeface="Times New Roman" panose="02020603050405020304" pitchFamily="18" charset="0"/>
                <a:cs typeface="Times New Roman" panose="02020603050405020304" pitchFamily="18" charset="0"/>
              </a:rPr>
              <a:t> 13-15 градус </a:t>
            </a:r>
            <a:r>
              <a:rPr lang="ru-RU" sz="1150" dirty="0" err="1" smtClean="0">
                <a:solidFill>
                  <a:srgbClr val="FF0000"/>
                </a:solidFill>
                <a:latin typeface="Times New Roman" panose="02020603050405020304" pitchFamily="18" charset="0"/>
                <a:cs typeface="Times New Roman" panose="02020603050405020304" pitchFamily="18" charset="0"/>
              </a:rPr>
              <a:t>аяз</a:t>
            </a:r>
            <a:r>
              <a:rPr lang="ru-RU" sz="1150" dirty="0" smtClean="0">
                <a:solidFill>
                  <a:srgbClr val="FF0000"/>
                </a:solidFill>
                <a:latin typeface="Times New Roman" panose="02020603050405020304" pitchFamily="18" charset="0"/>
                <a:cs typeface="Times New Roman" panose="02020603050405020304" pitchFamily="18" charset="0"/>
              </a:rPr>
              <a:t>.</a:t>
            </a:r>
            <a:endParaRPr lang="ru-RU" sz="115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25549</TotalTime>
  <Words>553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5143</cp:revision>
  <cp:lastPrinted>2021-07-01T03:56:27Z</cp:lastPrinted>
  <dcterms:created xsi:type="dcterms:W3CDTF">2018-03-27T06:03:00Z</dcterms:created>
  <dcterms:modified xsi:type="dcterms:W3CDTF">2026-03-26T15:50:39Z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