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25" d="100"/>
          <a:sy n="125" d="100"/>
        </p:scale>
        <p:origin x="-3970" y="-187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43255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113253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28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27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28</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көктайғақ.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 аяз – 1 жылы</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8-10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29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28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29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0-2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дәрежелі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52152</TotalTime>
  <Words>599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7514</cp:revision>
  <cp:lastPrinted>2025-07-15T07:11:11Z</cp:lastPrinted>
  <dcterms:created xsi:type="dcterms:W3CDTF">2018-03-27T06:03:00Z</dcterms:created>
  <dcterms:modified xsi:type="dcterms:W3CDTF">2026-03-27T06:19:19Z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