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4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93731956"/>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8518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latin typeface="Times New Roman" panose="02020603050405020304" pitchFamily="18" charset="0"/>
                <a:cs typeface="Times New Roman" panose="02020603050405020304" pitchFamily="18" charset="0"/>
              </a:rPr>
              <a:t>28 </a:t>
            </a:r>
            <a:r>
              <a:rPr lang="kk-KZ" altLang="ru-RU" sz="1200" b="1" dirty="0">
                <a:latin typeface="Times New Roman" panose="02020603050405020304" pitchFamily="18" charset="0"/>
                <a:cs typeface="Times New Roman" panose="02020603050405020304" pitchFamily="18" charset="0"/>
              </a:rPr>
              <a:t>наурызға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itchFamily="18" charset="0"/>
                <a:cs typeface="Times New Roman" pitchFamily="18" charset="0"/>
              </a:rPr>
              <a:t>27 </a:t>
            </a:r>
            <a:r>
              <a:rPr lang="kk-KZ" sz="1200" b="1" dirty="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28 </a:t>
            </a:r>
            <a:r>
              <a:rPr lang="kk-KZ" altLang="ru-RU"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a:latin typeface="Times New Roman" panose="02020603050405020304" pitchFamily="18" charset="0"/>
                <a:cs typeface="Times New Roman" panose="02020603050405020304" pitchFamily="18" charset="0"/>
              </a:rPr>
              <a:t>Шығыстан, солтүстік-шығыстан жел соғады, күші </a:t>
            </a:r>
            <a:r>
              <a:rPr lang="kk-KZ" altLang="ru-RU" sz="1200" dirty="0" smtClean="0">
                <a:latin typeface="Times New Roman" panose="02020603050405020304" pitchFamily="18" charset="0"/>
                <a:cs typeface="Times New Roman" panose="02020603050405020304" pitchFamily="18" charset="0"/>
              </a:rPr>
              <a:t>9-14, </a:t>
            </a:r>
            <a:r>
              <a:rPr lang="kk-KZ" altLang="ru-RU" sz="1200" dirty="0">
                <a:latin typeface="Times New Roman" panose="02020603050405020304" pitchFamily="18" charset="0"/>
                <a:cs typeface="Times New Roman" panose="02020603050405020304" pitchFamily="18" charset="0"/>
              </a:rPr>
              <a:t>күндіз екпіні 15-18 м/с. Ауа температурасы түнде 3-5, күндіз 18-20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29 </a:t>
            </a:r>
            <a:r>
              <a:rPr lang="kk-KZ" altLang="ru-RU" sz="1150" b="1" dirty="0">
                <a:latin typeface="Times New Roman" panose="02020603050405020304" pitchFamily="18" charset="0"/>
                <a:cs typeface="Times New Roman" panose="02020603050405020304" pitchFamily="18" charset="0"/>
              </a:rPr>
              <a:t>наурызға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28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29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smtClean="0">
                <a:latin typeface="Times New Roman" panose="02020603050405020304" pitchFamily="18" charset="0"/>
                <a:cs typeface="Times New Roman" panose="02020603050405020304" pitchFamily="18" charset="0"/>
              </a:rPr>
              <a:t>С</a:t>
            </a:r>
            <a:r>
              <a:rPr lang="ru-RU" sz="1150" dirty="0" err="1" smtClean="0">
                <a:latin typeface="Times New Roman" panose="02020603050405020304" pitchFamily="18" charset="0"/>
                <a:cs typeface="Times New Roman" panose="02020603050405020304" pitchFamily="18" charset="0"/>
              </a:rPr>
              <a:t>олтүстік-шығыстан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   9-14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4-6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2</a:t>
            </a:r>
            <a:r>
              <a:rPr lang="kk-KZ" altLang="ru-RU" sz="1200" b="1" dirty="0" smtClean="0">
                <a:latin typeface="Times New Roman" panose="02020603050405020304" pitchFamily="18" charset="0"/>
                <a:cs typeface="Times New Roman" panose="02020603050405020304" pitchFamily="18" charset="0"/>
              </a:rPr>
              <a:t>7</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61499738"/>
              </p:ext>
            </p:extLst>
          </p:nvPr>
        </p:nvGraphicFramePr>
        <p:xfrm>
          <a:off x="5027448" y="4173056"/>
          <a:ext cx="4667576" cy="218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25794</TotalTime>
  <Words>504</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5044</cp:revision>
  <cp:lastPrinted>2021-07-01T07:38:07Z</cp:lastPrinted>
  <dcterms:created xsi:type="dcterms:W3CDTF">2018-03-27T06:03:00Z</dcterms:created>
  <dcterms:modified xsi:type="dcterms:W3CDTF">2026-03-27T06:29:21Z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