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27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290187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28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27</a:t>
            </a:r>
            <a:r>
              <a:rPr lang="en-US" altLang="ru-RU" sz="1100" b="1" kern="0" dirty="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наурыз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sym typeface="Calibri"/>
              </a:rPr>
              <a:t>28</a:t>
            </a:r>
            <a:r>
              <a:rPr lang="en-US"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жауын-шашынсыз. Тұман. Оңтүстіктен, оңтүстік-шығыстан жел соғады, түнде күші 5-10, күндіз 7-12 м/с. Ауа температурасы түнде 1 градус аяз-1 градус жылы, күндіз  14-16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itchFamily="18" charset="0"/>
                <a:ea typeface="Calibri"/>
                <a:cs typeface="Times New Roman" pitchFamily="18" charset="0"/>
              </a:rPr>
              <a:t>28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29</a:t>
            </a:r>
            <a:r>
              <a:rPr lang="en-US"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Көшпелі бұлтты, жауын-шашынсыз. Тұман. Оңтүстік-батыстан жел соғады, күші 7-12 м/с. Ауа температурасы 1-3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a:solidFill>
                  <a:schemeClr val="tx1"/>
                </a:solidFill>
                <a:latin typeface="Times New Roman" pitchFamily="18" charset="0"/>
                <a:cs typeface="Times New Roman" pitchFamily="18" charset="0"/>
              </a:rPr>
              <a:t>28 </a:t>
            </a:r>
            <a:r>
              <a:rPr lang="kk-KZ" sz="1100" dirty="0">
                <a:solidFill>
                  <a:srgbClr val="000000"/>
                </a:solidFill>
                <a:latin typeface="Times New Roman" pitchFamily="18" charset="0"/>
                <a:cs typeface="Times New Roman" pitchFamily="18" charset="0"/>
              </a:rPr>
              <a:t>наурызға</a:t>
            </a:r>
            <a:r>
              <a:rPr lang="kk-KZ" sz="1100">
                <a:solidFill>
                  <a:schemeClr val="tx1"/>
                </a:solidFill>
                <a:latin typeface="Times New Roman" pitchFamily="18" charset="0"/>
                <a:cs typeface="Times New Roman" pitchFamily="18" charset="0"/>
              </a:rPr>
              <a:t>, 29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18181</TotalTime>
  <Words>605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7761</cp:revision>
  <cp:lastPrinted>2021-07-01T03:56:27Z</cp:lastPrinted>
  <dcterms:created xsi:type="dcterms:W3CDTF">2018-03-27T06:03:00Z</dcterms:created>
  <dcterms:modified xsi:type="dcterms:W3CDTF">2026-03-27T06:57:58Z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