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1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5544261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март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74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29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восточных направлений 2-7 м/с. Температура воздуха ночью 0-2, днем 14-16 тепла.</a:t>
            </a:r>
          </a:p>
          <a:p>
            <a:pPr indent="177800" algn="just"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30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юго-восточный 5-10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1-3 мороза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4706384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27346</TotalTime>
  <Words>598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4206</cp:revision>
  <cp:lastPrinted>2021-07-01T03:56:27Z</cp:lastPrinted>
  <dcterms:created xsi:type="dcterms:W3CDTF">2018-03-27T06:03:00Z</dcterms:created>
  <dcterms:modified xsi:type="dcterms:W3CDTF">2026-03-28T07:00:28Z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