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+21+23°С.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30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+8+10°С.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44896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28979</TotalTime>
  <Words>781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7033</cp:revision>
  <cp:lastPrinted>2021-07-01T09:11:30Z</cp:lastPrinted>
  <dcterms:created xsi:type="dcterms:W3CDTF">2018-03-27T06:03:00Z</dcterms:created>
  <dcterms:modified xsi:type="dcterms:W3CDTF">2026-03-28T06:10:07Z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