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91" d="100"/>
          <a:sy n="91" d="100"/>
        </p:scale>
        <p:origin x="90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905953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087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3981" y="201141"/>
            <a:ext cx="46224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восточный 5-10, днем порывы 15 м/с. Температура воздуха ночью 3-5, днем 20-22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30 марта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30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3-8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498008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638445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марта,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 2026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ожидается 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63006</TotalTime>
  <Words>594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6932</cp:revision>
  <cp:lastPrinted>2021-02-03T11:37:00Z</cp:lastPrinted>
  <dcterms:created xsi:type="dcterms:W3CDTF">2018-03-27T06:03:00Z</dcterms:created>
  <dcterms:modified xsi:type="dcterms:W3CDTF">2026-03-28T07:26:21Z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