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423462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северо-восточный, восточный 8-13 м/с. Температура воздуха ночью 4-6, днем 21-23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марта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15-18  м/с. Температура воздуха 3-5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64455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5770</TotalTime>
  <Words>553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1106</cp:revision>
  <cp:lastPrinted>2021-07-01T03:56:27Z</cp:lastPrinted>
  <dcterms:created xsi:type="dcterms:W3CDTF">2024-09-22T07:48:17Z</dcterms:created>
  <dcterms:modified xsi:type="dcterms:W3CDTF">2026-03-28T07:58:40Z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