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300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1282390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Ночью и утром туман.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северо-восточный, восточный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4-9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тепла,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-12°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осадков, туман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</a:t>
            </a:r>
            <a:r>
              <a:rPr lang="ru-RU" sz="1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етер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северо-восточный 4-9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242376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1078" y="333629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2125850"/>
              </p:ext>
            </p:extLst>
          </p:nvPr>
        </p:nvGraphicFramePr>
        <p:xfrm>
          <a:off x="5041211" y="4232505"/>
          <a:ext cx="4691064" cy="152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Кашканова Г.М.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21417</TotalTime>
  <Words>590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4178</cp:revision>
  <cp:lastPrinted>2021-07-01T03:56:27Z</cp:lastPrinted>
  <dcterms:created xsi:type="dcterms:W3CDTF">2018-03-27T06:03:00Z</dcterms:created>
  <dcterms:modified xsi:type="dcterms:W3CDTF">2026-03-28T07:30:17Z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