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67258364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№87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29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3-5,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30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марта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юго-восточный, 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465818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27927</TotalTime>
  <Words>590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5215</cp:revision>
  <cp:lastPrinted>2021-07-01T03:56:27Z</cp:lastPrinted>
  <dcterms:created xsi:type="dcterms:W3CDTF">2018-03-27T06:03:00Z</dcterms:created>
  <dcterms:modified xsi:type="dcterms:W3CDTF">2026-03-28T07:57:56Z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