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150208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87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1251815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7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Ночью и утром туман. Ветер северо-восточный, восточный 7-12 м/с. Температура воздуха ночью 5-7, днем 20-22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Туман.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5-10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4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-6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38920</TotalTime>
  <Words>602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6764</cp:revision>
  <cp:lastPrinted>2021-07-01T03:56:27Z</cp:lastPrinted>
  <dcterms:created xsi:type="dcterms:W3CDTF">2018-03-27T06:03:00Z</dcterms:created>
  <dcterms:modified xsi:type="dcterms:W3CDTF">2026-03-28T06:04:49Z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