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906189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4-9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м/с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046" y="24891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324993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Абдрахманова Н.Е. / Кашканова Г.М.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21197</TotalTime>
  <Words>583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4155</cp:revision>
  <cp:lastPrinted>2021-10-14T11:15:53Z</cp:lastPrinted>
  <dcterms:created xsi:type="dcterms:W3CDTF">2018-03-27T06:03:00Z</dcterms:created>
  <dcterms:modified xsi:type="dcterms:W3CDTF">2026-03-28T07:27:39Z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