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1314" y="7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230971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2-7 м/с. Температура воздуха ночью 1-3, днем 16-18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марта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1мороза- 1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27992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10900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25706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5163</cp:revision>
  <cp:lastPrinted>2021-07-01T03:56:27Z</cp:lastPrinted>
  <dcterms:created xsi:type="dcterms:W3CDTF">2018-03-27T06:03:00Z</dcterms:created>
  <dcterms:modified xsi:type="dcterms:W3CDTF">2026-03-28T07:57:18Z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