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248" y="6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018228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2-7 м/с. Температура воздуха ночью 1-3, днем 16-18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9-14 м/с. Температура воздуха 1мороза- 1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29641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28604</TotalTime>
  <Words>656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5325</cp:revision>
  <cp:lastPrinted>2021-07-01T03:56:27Z</cp:lastPrinted>
  <dcterms:created xsi:type="dcterms:W3CDTF">2018-03-27T06:03:00Z</dcterms:created>
  <dcterms:modified xsi:type="dcterms:W3CDTF">2026-03-28T07:56:49Z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