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50323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6946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10964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1791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 Ветер юго-восточный 9-14 м/с. Температура воздуха ночью 9-11, днем 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29366</TotalTime>
  <Words>570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4197</cp:revision>
  <cp:lastPrinted>2021-10-15T03:50:29Z</cp:lastPrinted>
  <dcterms:created xsi:type="dcterms:W3CDTF">2018-03-27T06:03:00Z</dcterms:created>
  <dcterms:modified xsi:type="dcterms:W3CDTF">2026-03-28T07:14:40Z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