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372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13329663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96357893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42852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8-13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14426</TotalTime>
  <Words>573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4025</cp:revision>
  <cp:lastPrinted>2021-07-01T03:56:27Z</cp:lastPrinted>
  <dcterms:created xsi:type="dcterms:W3CDTF">2018-03-27T06:03:00Z</dcterms:created>
  <dcterms:modified xsi:type="dcterms:W3CDTF">2026-03-29T07:24:59Z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