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30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30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с переходный на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+6+8°С,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+24+26°С.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31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31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западный 3-8 м/с. Температура воздуха ночью +12+14°С.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364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28982</TotalTime>
  <Words>786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7038</cp:revision>
  <cp:lastPrinted>2021-07-01T09:11:30Z</cp:lastPrinted>
  <dcterms:created xsi:type="dcterms:W3CDTF">2018-03-27T06:03:00Z</dcterms:created>
  <dcterms:modified xsi:type="dcterms:W3CDTF">2026-03-29T05:47:05Z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