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132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25208167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март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6748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30 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Ночью и утром туман. Ветер юго-восточный, восточный 2-7 м/с. Температура воздуха ночью 0-2, днем 15-17 тепла.</a:t>
            </a:r>
          </a:p>
          <a:p>
            <a:pPr indent="177800" algn="just"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31 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юго-восточный 2-7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0-2 тепла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783555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 марта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4865099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27361</TotalTime>
  <Words>599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4207</cp:revision>
  <cp:lastPrinted>2021-07-01T03:56:27Z</cp:lastPrinted>
  <dcterms:created xsi:type="dcterms:W3CDTF">2018-03-27T06:03:00Z</dcterms:created>
  <dcterms:modified xsi:type="dcterms:W3CDTF">2026-03-29T07:24:01Z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