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968104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273998"/>
            <a:ext cx="4395582" cy="2123658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Ветер северо-восточный 3-8 м/с. Температура воздуха ночью 0-2 мороза, днем 10-12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31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312555"/>
              </p:ext>
            </p:extLst>
          </p:nvPr>
        </p:nvGraphicFramePr>
        <p:xfrm>
          <a:off x="5149471" y="3876544"/>
          <a:ext cx="4415373" cy="2390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098611" y="2983557"/>
            <a:ext cx="4401343" cy="27699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М.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56211</TotalTime>
  <Words>637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7907</cp:revision>
  <cp:lastPrinted>2025-08-12T06:13:34Z</cp:lastPrinted>
  <dcterms:created xsi:type="dcterms:W3CDTF">2018-03-27T06:03:00Z</dcterms:created>
  <dcterms:modified xsi:type="dcterms:W3CDTF">2026-03-29T06:01:07Z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