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3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5537" y="149596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6" y="165444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96429872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№88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479062404"/>
              </p:ext>
            </p:extLst>
          </p:nvPr>
        </p:nvGraphicFramePr>
        <p:xfrm>
          <a:off x="4979950" y="6420486"/>
          <a:ext cx="4770946" cy="320040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146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«Об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утверждении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пунктах» 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(от 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2022 года № 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573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7142" y="3446022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29 марта 202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8938" y="129988"/>
            <a:ext cx="481341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марта 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марта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марта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Ночью и утром туман.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северо-западный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4-9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1-3°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7-9</a:t>
            </a:r>
            <a:r>
              <a:rPr lang="kk-KZ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31 марта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31 марта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без осадков, туман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северо-восточный 2-7 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1-3° мороза.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4084" y="2285706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2" name="TextBox 15"/>
          <p:cNvSpPr txBox="1"/>
          <p:nvPr/>
        </p:nvSpPr>
        <p:spPr>
          <a:xfrm>
            <a:off x="5044348" y="3207631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7555270"/>
              </p:ext>
            </p:extLst>
          </p:nvPr>
        </p:nvGraphicFramePr>
        <p:xfrm>
          <a:off x="5044880" y="3866294"/>
          <a:ext cx="4684956" cy="25341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ru-RU" sz="10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0,013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0,980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0,173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0,448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0,072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377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0,625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0,085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40703828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0627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10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Н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. Назарбаева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Бокея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209114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</a:t>
            </a:r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9343" y="4491421"/>
            <a:ext cx="4691726" cy="1691489"/>
            <a:chOff x="2714" y="3848629"/>
            <a:chExt cx="4691726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068969481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lab_vko@meteo.kz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208-662, 208-664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80978" y="3848629"/>
              <a:ext cx="4613462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9940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 Д.А.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Ризабекова С.С.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45013054"/>
              </p:ext>
            </p:extLst>
          </p:nvPr>
        </p:nvGraphicFramePr>
        <p:xfrm>
          <a:off x="5006710" y="671077"/>
          <a:ext cx="4704359" cy="77502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27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0,41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0,89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0,90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61543" y="148843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7600" y="2223911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725362536"/>
              </p:ext>
            </p:extLst>
          </p:nvPr>
        </p:nvGraphicFramePr>
        <p:xfrm>
          <a:off x="5000233" y="2561176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78071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27393</TotalTime>
  <Words>675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4660</cp:revision>
  <cp:lastPrinted>2026-02-26T05:59:30Z</cp:lastPrinted>
  <dcterms:created xsi:type="dcterms:W3CDTF">2018-03-27T06:03:00Z</dcterms:created>
  <dcterms:modified xsi:type="dcterms:W3CDTF">2026-03-29T06:08:36Z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