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870917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тұман күтіледі. Оңтүстік-шығыстан, шығыстан жел соғады, күші 2-7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күндіз 15-17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31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2-7 м/с. Ауа температурасы 0-2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59180856"/>
              </p:ext>
            </p:extLst>
          </p:nvPr>
        </p:nvGraphicFramePr>
        <p:xfrm>
          <a:off x="5071897" y="422761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21531</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4124</cp:revision>
  <cp:lastPrinted>2021-07-01T07:38:07Z</cp:lastPrinted>
  <dcterms:created xsi:type="dcterms:W3CDTF">2018-03-27T06:03:00Z</dcterms:created>
  <dcterms:modified xsi:type="dcterms:W3CDTF">2026-03-29T07:23:57Z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