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129831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30 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8-13 м/с. Ауа температурасы түнде 4-6, күндіз 21-23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31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7-9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2</a:t>
            </a:r>
            <a:r>
              <a:rPr lang="kk-KZ" altLang="ru-RU" sz="1200" b="1" dirty="0" smtClean="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6612376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25830</TotalTime>
  <Words>502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5049</cp:revision>
  <cp:lastPrinted>2021-07-01T07:38:07Z</cp:lastPrinted>
  <dcterms:created xsi:type="dcterms:W3CDTF">2018-03-27T06:03:00Z</dcterms:created>
  <dcterms:modified xsi:type="dcterms:W3CDTF">2026-03-29T07:24:41Z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