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060208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ru-RU" sz="1200" dirty="0" smtClean="0">
                <a:latin typeface="Times New Roman" panose="02020603050405020304" pitchFamily="18" charset="0"/>
                <a:cs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 сағ. 20-дан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09165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30490</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5614</cp:revision>
  <cp:lastPrinted>2021-07-01T07:38:07Z</cp:lastPrinted>
  <dcterms:created xsi:type="dcterms:W3CDTF">2018-03-27T06:03:00Z</dcterms:created>
  <dcterms:modified xsi:type="dcterms:W3CDTF">2026-03-29T06:10:08Z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