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11657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88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4776622"/>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0,377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0,775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30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жауын-шашынсыз.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және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таңертең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тұман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солтүстік-шығыстан</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anose="02020603050405020304" pitchFamily="18" charset="0"/>
                <a:cs typeface="Times New Roman" panose="02020603050405020304" pitchFamily="18" charset="0"/>
              </a:rPr>
              <a:t>ңтүстік-</a:t>
            </a:r>
            <a:r>
              <a:rPr lang="ru-RU" sz="1100" dirty="0" err="1" smtClean="0">
                <a:latin typeface="Times New Roman" panose="02020603050405020304" pitchFamily="18" charset="0"/>
                <a:cs typeface="Times New Roman" panose="02020603050405020304" pitchFamily="18" charset="0"/>
              </a:rPr>
              <a:t>шығысқа</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ауысып</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7-12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4-6,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20-22 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31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 Тұман. Жел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4-6 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30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31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40258</TotalTime>
  <Words>575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7416</cp:revision>
  <cp:lastPrinted>2021-07-01T03:56:27Z</cp:lastPrinted>
  <dcterms:created xsi:type="dcterms:W3CDTF">2018-03-27T06:03:00Z</dcterms:created>
  <dcterms:modified xsi:type="dcterms:W3CDTF">2026-03-29T06:13:23Z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