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77259296"/>
              </p:ext>
            </p:extLst>
          </p:nvPr>
        </p:nvGraphicFramePr>
        <p:xfrm>
          <a:off x="307975" y="2443336"/>
          <a:ext cx="4465638" cy="44196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№88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29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20980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75183" y="98643"/>
            <a:ext cx="4774656" cy="2085186"/>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kk-KZ" altLang="ru-RU" sz="1200" b="1" dirty="0">
                <a:latin typeface="Times New Roman" panose="02020603050405020304" pitchFamily="18" charset="0"/>
                <a:cs typeface="Times New Roman" panose="02020603050405020304" pitchFamily="18" charset="0"/>
              </a:rPr>
              <a:t>30 наурызға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kk-KZ" sz="1200" b="1" dirty="0">
                <a:latin typeface="Times New Roman" pitchFamily="18" charset="0"/>
                <a:cs typeface="Times New Roman" pitchFamily="18" charset="0"/>
              </a:rPr>
              <a:t>29 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30 </a:t>
            </a:r>
            <a:r>
              <a:rPr lang="kk-KZ" altLang="ru-RU"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Солтүстік-шығыстан, шығыстан жел соғады, күші 3-8 м/с. Ауа температурасы түнде 0-2, күндіз 16-18 градус жылы</a:t>
            </a:r>
            <a:r>
              <a:rPr lang="kk-KZ" altLang="ru-RU" sz="1200" dirty="0" smtClean="0">
                <a:latin typeface="Times New Roman" panose="02020603050405020304" pitchFamily="18" charset="0"/>
                <a:cs typeface="Times New Roman" panose="02020603050405020304" pitchFamily="18" charset="0"/>
              </a:rPr>
              <a:t>.</a:t>
            </a:r>
          </a:p>
          <a:p>
            <a:pPr algn="just"/>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Түнде </a:t>
            </a:r>
            <a:r>
              <a:rPr lang="kk-KZ" altLang="ru-RU" sz="1150" b="1" dirty="0">
                <a:latin typeface="Times New Roman" panose="02020603050405020304" pitchFamily="18" charset="0"/>
                <a:cs typeface="Times New Roman" panose="02020603050405020304" pitchFamily="18" charset="0"/>
              </a:rPr>
              <a:t>31 наурызға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a:latin typeface="Times New Roman" panose="02020603050405020304" pitchFamily="18" charset="0"/>
                <a:cs typeface="Times New Roman" panose="02020603050405020304" pitchFamily="18" charset="0"/>
              </a:rPr>
              <a:t>30 </a:t>
            </a:r>
            <a:r>
              <a:rPr lang="kk-KZ" altLang="ru-RU" sz="1150" b="1" dirty="0">
                <a:latin typeface="Times New Roman" panose="02020603050405020304" pitchFamily="18" charset="0"/>
                <a:cs typeface="Times New Roman" panose="02020603050405020304" pitchFamily="18" charset="0"/>
              </a:rPr>
              <a:t>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31 </a:t>
            </a:r>
            <a:r>
              <a:rPr lang="kk-KZ" altLang="ru-RU" sz="1150" b="1" dirty="0">
                <a:latin typeface="Times New Roman" panose="02020603050405020304" pitchFamily="18" charset="0"/>
                <a:cs typeface="Times New Roman" panose="02020603050405020304" pitchFamily="18" charset="0"/>
              </a:rPr>
              <a:t>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0-2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15351597"/>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297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1.856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298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0.992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746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0.149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0.206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1.938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Рахметова Ж.А./ Т</a:t>
            </a:r>
            <a:r>
              <a:rPr lang="kk-KZ" altLang="ru-RU" sz="1200" b="1" i="1"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27452</TotalTime>
  <Words>589</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5242</cp:revision>
  <cp:lastPrinted>2021-07-01T07:38:07Z</cp:lastPrinted>
  <dcterms:created xsi:type="dcterms:W3CDTF">2018-03-27T06:03:00Z</dcterms:created>
  <dcterms:modified xsi:type="dcterms:W3CDTF">2026-03-29T07:32:39Z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