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57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54319771"/>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наурыздағы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51007" y="213003"/>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sz="1200" b="1" dirty="0" smtClean="0">
                <a:latin typeface="Times New Roman" panose="02020603050405020304" pitchFamily="18" charset="0"/>
                <a:cs typeface="Times New Roman" panose="02020603050405020304" pitchFamily="18" charset="0"/>
              </a:rPr>
              <a:t>30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29 </a:t>
            </a:r>
            <a:r>
              <a:rPr lang="kk-KZ" altLang="ru-RU" sz="1200" b="1" dirty="0">
                <a:latin typeface="Times New Roman" pitchFamily="18" charset="0"/>
                <a:cs typeface="Times New Roman" pitchFamily="18" charset="0"/>
              </a:rPr>
              <a:t>наурыз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 жауын-шашынсыз. Түнде және таңертең тұман. Жел солтүстік-шығыстан соғады, күші 4-9 м/с. Ауа температурасы түнде </a:t>
            </a:r>
          </a:p>
          <a:p>
            <a:pPr algn="just">
              <a:spcBef>
                <a:spcPts val="0"/>
              </a:spcBef>
              <a:defRPr/>
            </a:pPr>
            <a:r>
              <a:rPr lang="kk-KZ" sz="1200" dirty="0" smtClean="0">
                <a:solidFill>
                  <a:prstClr val="black"/>
                </a:solidFill>
                <a:latin typeface="Times New Roman" pitchFamily="18" charset="0"/>
                <a:cs typeface="Times New Roman" pitchFamily="18" charset="0"/>
              </a:rPr>
              <a:t>1-3° аяз, күндіз 10-12° жылы болады.</a:t>
            </a:r>
          </a:p>
          <a:p>
            <a:pPr algn="just">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31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30</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a:t>
            </a:r>
            <a:r>
              <a:rPr lang="ru-RU" sz="1200" b="1" dirty="0" smtClean="0">
                <a:latin typeface="Times New Roman" panose="02020603050405020304" pitchFamily="18" charset="0"/>
                <a:cs typeface="Times New Roman" panose="02020603050405020304" pitchFamily="18" charset="0"/>
              </a:rPr>
              <a:t>31</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тұман.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4-9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92160" y="252843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т</a:t>
            </a:r>
            <a:r>
              <a:rPr lang="kk-KZ" sz="1200" smtClean="0">
                <a:solidFill>
                  <a:prstClr val="black"/>
                </a:solidFill>
                <a:latin typeface="Times New Roman" panose="02020603050405020304" pitchFamily="18" charset="0"/>
                <a:cs typeface="Times New Roman" panose="02020603050405020304" pitchFamily="18" charset="0"/>
              </a:rPr>
              <a:t>өмен</a:t>
            </a:r>
            <a:r>
              <a:rPr lang="ru-RU" sz="120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0" name="TextBox 13"/>
          <p:cNvSpPr txBox="1"/>
          <p:nvPr/>
        </p:nvSpPr>
        <p:spPr>
          <a:xfrm>
            <a:off x="4992160" y="341456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51139353"/>
              </p:ext>
            </p:extLst>
          </p:nvPr>
        </p:nvGraphicFramePr>
        <p:xfrm>
          <a:off x="4963365" y="4273148"/>
          <a:ext cx="4691064" cy="153211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50965">
                <a:tc>
                  <a:txBody>
                    <a:bodyPr/>
                    <a:lstStyle/>
                    <a:p>
                      <a:pPr algn="ctr"/>
                      <a:endParaRPr lang="ru-RU" sz="1000" dirty="0" smtClean="0">
                        <a:solidFill>
                          <a:schemeClr val="tx1"/>
                        </a:solidFill>
                        <a:latin typeface="Times New Roman" panose="02020603050405020304" pitchFamily="18" charset="0"/>
                        <a:cs typeface="Times New Roman" panose="02020603050405020304" pitchFamily="18" charset="0"/>
                      </a:endParaRPr>
                    </a:p>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54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873">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4518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542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542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smtClean="0">
                <a:solidFill>
                  <a:srgbClr val="000000"/>
                </a:solidFill>
                <a:latin typeface="Times New Roman" panose="02020603050405020304" pitchFamily="18" charset="0"/>
                <a:cs typeface="Times New Roman" panose="02020603050405020304" pitchFamily="18" charset="0"/>
              </a:rPr>
              <a:t>Найманбаев</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189</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Жиембаева Д.А. </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Ризабекова С.С.</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19859</TotalTime>
  <Words>566</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Любовь Владимировна Эрнст</cp:lastModifiedBy>
  <cp:revision>4209</cp:revision>
  <cp:lastPrinted>2021-07-01T03:56:27Z</cp:lastPrinted>
  <dcterms:created xsi:type="dcterms:W3CDTF">2018-03-27T06:03:00Z</dcterms:created>
  <dcterms:modified xsi:type="dcterms:W3CDTF">2026-03-29T06:13:27Z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