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9792151"/>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наурызға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соғады,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күндіз 25-27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31 наурызға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31 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a:t>
            </a:r>
            <a:r>
              <a:rPr lang="kk-KZ" sz="1200" dirty="0" smtClean="0">
                <a:latin typeface="Times New Roman" panose="02020603050405020304" pitchFamily="18" charset="0"/>
                <a:cs typeface="Times New Roman" panose="02020603050405020304" pitchFamily="18" charset="0"/>
              </a:rPr>
              <a:t>-10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9296524"/>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0.156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0.115</a:t>
                      </a:r>
                      <a:endParaRPr lang="ru-RU" sz="11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06004363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17437</TotalTime>
  <Words>548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4211</cp:revision>
  <cp:lastPrinted>2021-07-01T07:38:07Z</cp:lastPrinted>
  <dcterms:created xsi:type="dcterms:W3CDTF">2018-03-27T06:03:00Z</dcterms:created>
  <dcterms:modified xsi:type="dcterms:W3CDTF">2026-03-29T06:43:53Z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