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29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492647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30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29</a:t>
            </a:r>
            <a:r>
              <a:rPr lang="en-US"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sym typeface="Calibri"/>
              </a:rPr>
              <a:t>30</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Тұман. Шығыстан жел соғады, күші 9-14 м/с.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itchFamily="18" charset="0"/>
                <a:ea typeface="Calibri"/>
                <a:cs typeface="Times New Roman" pitchFamily="18" charset="0"/>
              </a:rPr>
              <a:t>30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31</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 Көшпелі бұлтты, жауын-шашынсыз. Түнде және таңертең тұман.    </a:t>
            </a:r>
            <a:r>
              <a:rPr lang="kk-KZ" sz="1100" dirty="0" smtClean="0">
                <a:latin typeface="Times New Roman" pitchFamily="18" charset="0"/>
                <a:cs typeface="Times New Roman" pitchFamily="18" charset="0"/>
              </a:rPr>
              <a:t>Шығыстан, солтүстік-шығыстан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a:t>
            </a:r>
            <a:r>
              <a:rPr lang="kk-KZ" sz="110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31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18189</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7772</cp:revision>
  <cp:lastPrinted>2021-07-01T03:56:27Z</cp:lastPrinted>
  <dcterms:created xsi:type="dcterms:W3CDTF">2018-03-27T06:03:00Z</dcterms:created>
  <dcterms:modified xsi:type="dcterms:W3CDTF">2026-03-29T08:03:15Z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