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909209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4-9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800" dirty="0">
              <a:solidFill>
                <a:prstClr val="black"/>
              </a:solidFill>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1405117"/>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20373</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4133</cp:revision>
  <cp:lastPrinted>2021-07-01T03:56:27Z</cp:lastPrinted>
  <dcterms:created xsi:type="dcterms:W3CDTF">2018-03-27T06:03:00Z</dcterms:created>
  <dcterms:modified xsi:type="dcterms:W3CDTF">2026-03-29T06:37:42Z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