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423380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30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29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30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smtClean="0">
                <a:latin typeface="Times New Roman" panose="02020603050405020304" pitchFamily="18" charset="0"/>
                <a:cs typeface="Times New Roman" panose="02020603050405020304" pitchFamily="18" charset="0"/>
                <a:sym typeface="+mn-ea"/>
              </a:rPr>
              <a:t>Аздаған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5-7, күндіз 20-22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31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30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31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Ашық. Солтүстік-шығыстан жел соғады</a:t>
            </a:r>
            <a:r>
              <a:rPr lang="kk-KZ" sz="1100" dirty="0" smtClean="0">
                <a:latin typeface="Times New Roman" panose="02020603050405020304" pitchFamily="18" charset="0"/>
                <a:cs typeface="Times New Roman" panose="02020603050405020304" pitchFamily="18" charset="0"/>
              </a:rPr>
              <a:t>, күші 2-7 м/с. Ауа температурасы 6-8 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30 наурызда, 31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rPr>
              <a:t>төмен</a:t>
            </a:r>
            <a:r>
              <a:rPr lang="kk-KZ" sz="1200" dirty="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43447</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6695</cp:revision>
  <cp:lastPrinted>2021-07-01T07:38:07Z</cp:lastPrinted>
  <dcterms:created xsi:type="dcterms:W3CDTF">2018-03-27T06:03:00Z</dcterms:created>
  <dcterms:modified xsi:type="dcterms:W3CDTF">2026-03-29T07:05:15Z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