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5547268"/>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29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29</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972297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9364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65650"/>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30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29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30</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0-2 аяз, күндіз 10-12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31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30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31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0-2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chemeClr val="tx1"/>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rgbClr val="FFFF00"/>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52160</TotalTime>
  <Words>593</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7520</cp:revision>
  <cp:lastPrinted>2025-07-15T07:11:11Z</cp:lastPrinted>
  <dcterms:created xsi:type="dcterms:W3CDTF">2018-03-27T06:03:00Z</dcterms:created>
  <dcterms:modified xsi:type="dcterms:W3CDTF">2026-03-29T06:01:03Z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