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30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7080298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пунктах»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(от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446022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Ночью и утром 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северо-западный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осадков, туман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4-9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4084" y="2285706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4348" y="3207631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7852596"/>
              </p:ext>
            </p:extLst>
          </p:nvPr>
        </p:nvGraphicFramePr>
        <p:xfrm>
          <a:off x="5044880" y="3866294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Ризабекова С.С.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27399</TotalTime>
  <Words>683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4663</cp:revision>
  <cp:lastPrinted>2026-02-26T05:59:30Z</cp:lastPrinted>
  <dcterms:created xsi:type="dcterms:W3CDTF">2018-03-27T06:03:00Z</dcterms:created>
  <dcterms:modified xsi:type="dcterms:W3CDTF">2026-03-30T07:16:22Z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