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марта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31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31 марта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2-7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2-4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smtClean="0">
              <a:latin typeface="Times New Roman" pitchFamily="18" charset="0"/>
              <a:cs typeface="Times New Roman" pitchFamily="18" charset="0"/>
            </a:endParaRP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01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31 марта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01 апреля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3-5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35743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000504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22509</TotalTime>
  <Words>545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5640</cp:revision>
  <cp:lastPrinted>2021-07-01T03:56:27Z</cp:lastPrinted>
  <dcterms:created xsi:type="dcterms:W3CDTF">2018-03-27T06:03:00Z</dcterms:created>
  <dcterms:modified xsi:type="dcterms:W3CDTF">2026-03-30T07:24:22Z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