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1226738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089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01 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01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6-8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879798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Сагинтаева А.Т./Сұлтанова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63142</TotalTime>
  <Words>595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6940</cp:revision>
  <cp:lastPrinted>2021-02-03T11:37:00Z</cp:lastPrinted>
  <dcterms:created xsi:type="dcterms:W3CDTF">2018-03-27T06:03:00Z</dcterms:created>
  <dcterms:modified xsi:type="dcterms:W3CDTF">2026-03-30T07:11:17Z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