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64431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до 20 ч. 31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14-16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01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99764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31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34383</TotalTime>
  <Words>582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5579</cp:revision>
  <cp:lastPrinted>2025-12-12T07:56:19Z</cp:lastPrinted>
  <dcterms:created xsi:type="dcterms:W3CDTF">2018-03-27T06:03:00Z</dcterms:created>
  <dcterms:modified xsi:type="dcterms:W3CDTF">2026-03-30T06:45:28Z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