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47178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4177" y="249651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21899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туман. Ветер восточный, юго-восточный 7-12 м/с. Температура воздуха ночью и днем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небольшой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39927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29379</TotalTime>
  <Words>578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4202</cp:revision>
  <cp:lastPrinted>2021-10-15T03:50:29Z</cp:lastPrinted>
  <dcterms:created xsi:type="dcterms:W3CDTF">2018-03-27T06:03:00Z</dcterms:created>
  <dcterms:modified xsi:type="dcterms:W3CDTF">2026-03-30T07:03:44Z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