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273353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6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м/с. Температура воздуха ночью 0-2 мороза, днем 10-12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01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001064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098611" y="298355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56216</TotalTime>
  <Words>637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7911</cp:revision>
  <cp:lastPrinted>2025-08-12T06:13:34Z</cp:lastPrinted>
  <dcterms:created xsi:type="dcterms:W3CDTF">2018-03-27T06:03:00Z</dcterms:created>
  <dcterms:modified xsi:type="dcterms:W3CDTF">2026-03-30T06:10:13Z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