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58456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солтүстік-шығыстан соғады, күші 4-9 м/с. Ауа температурасы түнде </a:t>
            </a:r>
          </a:p>
          <a:p>
            <a:pPr algn="just">
              <a:spcBef>
                <a:spcPts val="0"/>
              </a:spcBef>
              <a:defRPr/>
            </a:pP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аяз, күндіз 10-12° 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сәуірге</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1306342"/>
              </p:ext>
            </p:extLst>
          </p:nvPr>
        </p:nvGraphicFramePr>
        <p:xfrm>
          <a:off x="4963365" y="4273148"/>
          <a:ext cx="4691064" cy="153211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0965">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54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87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542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542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19860</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4212</cp:revision>
  <cp:lastPrinted>2021-07-01T03:56:27Z</cp:lastPrinted>
  <dcterms:created xsi:type="dcterms:W3CDTF">2018-03-27T06:03:00Z</dcterms:created>
  <dcterms:modified xsi:type="dcterms:W3CDTF">2026-03-30T07:18:16Z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