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629516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30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30</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723112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31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30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31</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a:t>
            </a:r>
            <a:r>
              <a:rPr lang="kk-KZ" sz="1100">
                <a:latin typeface="Times New Roman" panose="02020603050405020304" pitchFamily="18" charset="0"/>
                <a:cs typeface="Times New Roman" panose="02020603050405020304" pitchFamily="18" charset="0"/>
              </a:rPr>
              <a:t>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 күндіз 10-12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01 сәуірде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31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01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0-2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a:t>
            </a:r>
            <a:r>
              <a:rPr lang="ru-RU" altLang="ru-RU" sz="1200" b="1" i="1" dirty="0" err="1">
                <a:solidFill>
                  <a:srgbClr val="000000"/>
                </a:solidFill>
                <a:latin typeface="Times New Roman" panose="02020603050405020304" pitchFamily="18" charset="0"/>
                <a:cs typeface="Times New Roman" panose="02020603050405020304" pitchFamily="18" charset="0"/>
              </a:rPr>
              <a:t>ёва</a:t>
            </a:r>
            <a:r>
              <a:rPr lang="ru-RU" altLang="ru-RU" sz="1200" b="1" i="1">
                <a:solidFill>
                  <a:srgbClr val="000000"/>
                </a:solidFill>
                <a:latin typeface="Times New Roman" panose="02020603050405020304" pitchFamily="18" charset="0"/>
                <a:cs typeface="Times New Roman" panose="02020603050405020304" pitchFamily="18" charset="0"/>
              </a:rPr>
              <a:t> 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52165</TotalTime>
  <Words>594</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7523</cp:revision>
  <cp:lastPrinted>2025-07-15T07:11:11Z</cp:lastPrinted>
  <dcterms:created xsi:type="dcterms:W3CDTF">2018-03-27T06:03:00Z</dcterms:created>
  <dcterms:modified xsi:type="dcterms:W3CDTF">2026-03-30T06:11:33Z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