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31 наурызға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30 наурыз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31</a:t>
            </a:r>
            <a:r>
              <a:rPr lang="kk-KZ" sz="1200" b="1" dirty="0" smtClean="0">
                <a:latin typeface="Times New Roman" pitchFamily="18" charset="0"/>
                <a:cs typeface="Times New Roman" pitchFamily="18" charset="0"/>
              </a:rPr>
              <a:t> наурыз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түстік-бат</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a:t>
            </a:r>
            <a:r>
              <a:rPr lang="kk-KZ" sz="1200" dirty="0" smtClean="0">
                <a:latin typeface="Times New Roman" pitchFamily="18" charset="0"/>
                <a:cs typeface="Times New Roman" pitchFamily="18" charset="0"/>
              </a:rPr>
              <a:t>2-7 м/с</a:t>
            </a:r>
            <a:r>
              <a:rPr lang="kk-KZ" sz="1200" dirty="0" smtClean="0">
                <a:latin typeface="Times New Roman" pitchFamily="18" charset="0"/>
                <a:cs typeface="Times New Roman" pitchFamily="18" charset="0"/>
              </a:rPr>
              <a:t>.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2-4</a:t>
            </a:r>
            <a:r>
              <a:rPr lang="kk-KZ" sz="1200" smtClean="0">
                <a:latin typeface="Times New Roman" pitchFamily="18" charset="0"/>
                <a:cs typeface="Times New Roman" pitchFamily="18" charset="0"/>
              </a:rPr>
              <a:t>,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21-23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01 сәуірге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31 наурыз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01 </a:t>
            </a:r>
            <a:r>
              <a:rPr lang="ru-RU" sz="1200" b="1" dirty="0" err="1" smtClean="0">
                <a:latin typeface="Times New Roman" pitchFamily="18" charset="0"/>
                <a:ea typeface="Times New Roman KZ" pitchFamily="18" charset="0"/>
                <a:cs typeface="Times New Roman" pitchFamily="18" charset="0"/>
              </a:rPr>
              <a:t>сәуір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3-8 м/с. Ауа температурасы 3-5 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5024438" y="2928934"/>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437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0,87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2664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0,53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104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0,52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0,96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АйтуганА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22480</TotalTime>
  <Words>522</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5746</cp:revision>
  <cp:lastPrinted>2021-07-01T03:56:27Z</cp:lastPrinted>
  <dcterms:created xsi:type="dcterms:W3CDTF">2018-03-27T06:03:00Z</dcterms:created>
  <dcterms:modified xsi:type="dcterms:W3CDTF">2026-03-30T07:24:00Z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