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886284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31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31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 күші 5-10 м/с. Ауаның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01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наурыз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сәуір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96969"/>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06004363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17439</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4213</cp:revision>
  <cp:lastPrinted>2021-07-01T07:38:07Z</cp:lastPrinted>
  <dcterms:created xsi:type="dcterms:W3CDTF">2018-03-27T06:03:00Z</dcterms:created>
  <dcterms:modified xsi:type="dcterms:W3CDTF">2026-03-30T06:58:44Z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