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727413"/>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31 наурызға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30 </a:t>
            </a:r>
            <a:r>
              <a:rPr lang="kk-KZ" sz="1200" b="1" dirty="0" smtClean="0">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a:t>
            </a:r>
            <a:r>
              <a:rPr lang="kk-KZ" altLang="ru-RU" sz="1200" dirty="0">
                <a:latin typeface="Times New Roman" panose="02020603050405020304" pitchFamily="18" charset="0"/>
                <a:cs typeface="Times New Roman" panose="02020603050405020304" pitchFamily="18" charset="0"/>
                <a:sym typeface="+mn-ea"/>
              </a:rPr>
              <a:t>Ш</a:t>
            </a:r>
            <a:r>
              <a:rPr lang="kk-KZ" altLang="ru-RU" sz="1200" dirty="0" smtClean="0">
                <a:latin typeface="Times New Roman" panose="02020603050405020304" pitchFamily="18" charset="0"/>
                <a:cs typeface="Times New Roman" panose="02020603050405020304" pitchFamily="18" charset="0"/>
                <a:sym typeface="+mn-ea"/>
              </a:rPr>
              <a:t>ығыстан 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7-12 м/с</a:t>
            </a:r>
            <a:r>
              <a:rPr lang="kk-KZ" altLang="ru-RU" sz="1200" dirty="0">
                <a:latin typeface="Times New Roman" panose="02020603050405020304" pitchFamily="18" charset="0"/>
                <a:cs typeface="Times New Roman" panose="02020603050405020304" pitchFamily="18" charset="0"/>
                <a:sym typeface="+mn-ea"/>
              </a:rPr>
              <a:t>. Ауа температурасы </a:t>
            </a:r>
            <a:r>
              <a:rPr lang="kk-KZ" altLang="ru-RU" sz="1200" dirty="0" smtClean="0">
                <a:latin typeface="Times New Roman" panose="02020603050405020304" pitchFamily="18" charset="0"/>
                <a:cs typeface="Times New Roman" panose="02020603050405020304" pitchFamily="18" charset="0"/>
                <a:sym typeface="+mn-ea"/>
              </a:rPr>
              <a:t>түнде 6-8, күндіз 23-25 градус жылы болады.</a:t>
            </a: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01 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31 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sym typeface="+mn-ea"/>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sym typeface="+mn-ea"/>
              </a:rPr>
              <a:t>Шығыстан 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6-8 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2750914"/>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0.910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31 наурызда, 01 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43580</TotalTime>
  <Words>523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6700</cp:revision>
  <cp:lastPrinted>2021-07-01T07:38:07Z</cp:lastPrinted>
  <dcterms:created xsi:type="dcterms:W3CDTF">2018-03-27T06:03:00Z</dcterms:created>
  <dcterms:modified xsi:type="dcterms:W3CDTF">2026-03-30T07:11:03Z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