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30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2678284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31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30</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sym typeface="Calibri"/>
              </a:rPr>
              <a:t>31</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Тұман, көктайғақ. Оңтүстік-шығыстан, шығыстан жел 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0-2, күндіз 11-13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itchFamily="18" charset="0"/>
                <a:ea typeface="Calibri"/>
                <a:cs typeface="Times New Roman" pitchFamily="18" charset="0"/>
              </a:rPr>
              <a:t>31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ru-RU" altLang="ru-RU" sz="1100" dirty="0">
                <a:solidFill>
                  <a:srgbClr val="000000"/>
                </a:solidFill>
                <a:latin typeface="Times New Roman" pitchFamily="18" charset="0"/>
                <a:cs typeface="Times New Roman" pitchFamily="18" charset="0"/>
              </a:rPr>
              <a:t>01</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18193</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7780</cp:revision>
  <cp:lastPrinted>2021-07-01T03:56:27Z</cp:lastPrinted>
  <dcterms:created xsi:type="dcterms:W3CDTF">2018-03-27T06:03:00Z</dcterms:created>
  <dcterms:modified xsi:type="dcterms:W3CDTF">2026-03-30T07:33:05Z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