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067689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0074059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уақыттарда жаңбыр, найзағай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8-13, екпіні </a:t>
            </a:r>
            <a:r>
              <a:rPr lang="kk-KZ" sz="1100" dirty="0" smtClean="0">
                <a:latin typeface="Times New Roman" pitchFamily="18" charset="0"/>
                <a:cs typeface="Times New Roman" pitchFamily="18" charset="0"/>
              </a:rPr>
              <a:t>15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uz-Cyrl-U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13-15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14283</TotalTime>
  <Words>571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4104</cp:revision>
  <cp:lastPrinted>2021-07-01T03:56:27Z</cp:lastPrinted>
  <dcterms:created xsi:type="dcterms:W3CDTF">2018-03-27T06:03:00Z</dcterms:created>
  <dcterms:modified xsi:type="dcterms:W3CDTF">2026-03-30T07:02:46Z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