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300"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84743485"/>
              </p:ext>
            </p:extLst>
          </p:nvPr>
        </p:nvGraphicFramePr>
        <p:xfrm>
          <a:off x="307975" y="2515344"/>
          <a:ext cx="4465638" cy="228180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15988657"/>
              </p:ext>
            </p:extLst>
          </p:nvPr>
        </p:nvGraphicFramePr>
        <p:xfrm>
          <a:off x="5015347" y="6246654"/>
          <a:ext cx="4789072" cy="320040"/>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58079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itchFamily="18" charset="0"/>
                <a:cs typeface="Times New Roman" pitchFamily="18" charset="0"/>
              </a:rPr>
              <a:t> наурыздағы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39047"/>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sz="1200" b="1" dirty="0" smtClean="0">
                <a:latin typeface="Times New Roman" panose="02020603050405020304" pitchFamily="18" charset="0"/>
                <a:cs typeface="Times New Roman" panose="02020603050405020304" pitchFamily="18" charset="0"/>
              </a:rPr>
              <a:t>31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30 </a:t>
            </a:r>
            <a:r>
              <a:rPr lang="kk-KZ" altLang="ru-RU" sz="1200" b="1" dirty="0">
                <a:latin typeface="Times New Roman" pitchFamily="18" charset="0"/>
                <a:cs typeface="Times New Roman" pitchFamily="18" charset="0"/>
              </a:rPr>
              <a:t>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Оңтүстік-шығыстан соғатын жел солтүстік-батысқа ауысады, күші 4-9  м/с. Ауа температурасы түнде 0-2° аяз, күндіз </a:t>
            </a:r>
            <a:r>
              <a:rPr lang="kk-KZ" sz="1200" dirty="0" smtClean="0">
                <a:solidFill>
                  <a:prstClr val="black"/>
                </a:solidFill>
                <a:latin typeface="Times New Roman" pitchFamily="18" charset="0"/>
                <a:cs typeface="Times New Roman" pitchFamily="18" charset="0"/>
              </a:rPr>
              <a:t>12</a:t>
            </a:r>
            <a:r>
              <a:rPr lang="" sz="1200" dirty="0" smtClean="0">
                <a:solidFill>
                  <a:prstClr val="black"/>
                </a:solidFill>
                <a:latin typeface="Times New Roman" pitchFamily="18" charset="0"/>
                <a:cs typeface="Times New Roman" pitchFamily="18" charset="0"/>
              </a:rPr>
              <a:t>-</a:t>
            </a:r>
            <a:r>
              <a:rPr lang="kk-KZ" sz="1200" smtClean="0">
                <a:solidFill>
                  <a:prstClr val="black"/>
                </a:solidFill>
                <a:latin typeface="Times New Roman" pitchFamily="18" charset="0"/>
                <a:cs typeface="Times New Roman" pitchFamily="18" charset="0"/>
              </a:rPr>
              <a:t>14°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kk-KZ" sz="800" dirty="0">
              <a:solidFill>
                <a:prstClr val="black"/>
              </a:solidFill>
              <a:latin typeface="Times New Roman" pitchFamily="18" charset="0"/>
              <a:cs typeface="Times New Roman" pitchFamily="18" charset="0"/>
            </a:endParaRP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сәуірге</a:t>
            </a:r>
            <a:r>
              <a:rPr lang="kk-KZ"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31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4</a:t>
            </a:r>
            <a:r>
              <a:rPr lang="kk-KZ" sz="1200" dirty="0" smtClean="0">
                <a:solidFill>
                  <a:prstClr val="black"/>
                </a:solidFill>
                <a:latin typeface="Times New Roman" pitchFamily="18" charset="0"/>
                <a:cs typeface="Times New Roman" pitchFamily="18" charset="0"/>
              </a:rPr>
              <a:t>-9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 </a:t>
            </a:r>
            <a:r>
              <a:rPr lang="" sz="1200" dirty="0" smtClean="0">
                <a:solidFill>
                  <a:prstClr val="black"/>
                </a:solidFill>
                <a:latin typeface="Times New Roman" pitchFamily="18" charset="0"/>
                <a:cs typeface="Times New Roman" pitchFamily="18" charset="0"/>
              </a:rPr>
              <a:t>аяз</a:t>
            </a:r>
            <a:r>
              <a:rPr lang="kk-KZ" sz="1200" dirty="0" smtClean="0">
                <a:solidFill>
                  <a:prstClr val="black"/>
                </a:solidFill>
                <a:latin typeface="Times New Roman" pitchFamily="18" charset="0"/>
                <a:cs typeface="Times New Roman" pitchFamily="18" charset="0"/>
              </a:rPr>
              <a:t>-1° жылы </a:t>
            </a:r>
            <a:r>
              <a:rPr lang="kk-KZ" sz="1200" dirty="0" smtClean="0">
                <a:solidFill>
                  <a:prstClr val="black"/>
                </a:solidFill>
                <a:latin typeface="Times New Roman" pitchFamily="18" charset="0"/>
                <a:cs typeface="Times New Roman" pitchFamily="18" charset="0"/>
              </a:rPr>
              <a:t>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23994" y="234819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3995"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40367592"/>
              </p:ext>
            </p:extLst>
          </p:nvPr>
        </p:nvGraphicFramePr>
        <p:xfrm>
          <a:off x="5018548" y="4105036"/>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endParaRPr lang="ru-RU" sz="1000" dirty="0" smtClean="0">
                        <a:solidFill>
                          <a:schemeClr val="tx1"/>
                        </a:solidFill>
                        <a:latin typeface="Times New Roman" panose="02020603050405020304" pitchFamily="18" charset="0"/>
                        <a:cs typeface="Times New Roman" panose="02020603050405020304" pitchFamily="18" charset="0"/>
                      </a:endParaRPr>
                    </a:p>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Көміртегі </a:t>
                      </a:r>
                      <a:r>
                        <a:rPr lang="kk-KZ" sz="1000" dirty="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12466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0,325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smtClean="0">
                <a:solidFill>
                  <a:srgbClr val="000000"/>
                </a:solidFill>
                <a:latin typeface="Times New Roman" panose="02020603050405020304" pitchFamily="18" charset="0"/>
                <a:cs typeface="Times New Roman" panose="02020603050405020304" pitchFamily="18" charset="0"/>
              </a:rPr>
              <a:t>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7В</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Ризабекова С.С.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0,12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20374</TotalTime>
  <Words>565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4136</cp:revision>
  <cp:lastPrinted>2021-07-01T03:56:27Z</cp:lastPrinted>
  <dcterms:created xsi:type="dcterms:W3CDTF">2018-03-27T06:03:00Z</dcterms:created>
  <dcterms:modified xsi:type="dcterms:W3CDTF">2026-03-30T07:16:06Z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