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46874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оңтүстік-шығыстан жел соғады, күші 6–11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6–11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387613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25801</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5049</cp:revision>
  <cp:lastPrinted>2021-07-01T07:38:07Z</cp:lastPrinted>
  <dcterms:created xsi:type="dcterms:W3CDTF">2018-03-27T06:03:00Z</dcterms:created>
  <dcterms:modified xsi:type="dcterms:W3CDTF">2026-03-30T06:44:41Z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